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aven Pro" panose="020B0604020202020204" charset="0"/>
      <p:regular r:id="rId12"/>
      <p:bold r:id="rId13"/>
    </p:embeddedFont>
    <p:embeddedFont>
      <p:font typeface="Nunito" pitchFamily="2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6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057383ac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4057383ac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4057383ac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4057383ac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4057383ac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4057383ac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4057383ac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4057383ac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4057383ac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4057383ac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4057383ac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4057383ac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4057383ac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4057383ac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3c41923b4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3c41923b4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ableau.tamu.edu/t/TTI/views/AirQualityandDemographics/AirQualityTrendsandSocio-economicParameters?:showAppBanner=false&amp;:display_count=n&amp;:showVizHome=n&amp;:origin=viz_share_link&amp;:isGuestRedirectFromVizportal=y&amp;:embed=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264808" y="1123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Interactive Dashboard: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Air Quality Trends and Socio-Economic Parameters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264800" y="317655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Sarah Sinclair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825" y="3438801"/>
            <a:ext cx="4128701" cy="11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6050" y="3176550"/>
            <a:ext cx="1425150" cy="14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264800" y="36835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8/4/2022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Abstract</a:t>
            </a:r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project aimed to create an interactive dashboard to visualize the hourly ambient concentrations of criteria air pollutants in recent years nationwide. 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data was combined with supporting data from the census to better characterize the areas and populations affected by these pollutants.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The completed dashboard can be examined for information of interest- such as patterns, clusters, or outliers in the distribution of the air pollution around surrounding populations.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 Collection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 Processing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Dashboard Creation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Analysis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Literature Review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Results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4" name="Google Shape;2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600" y="1193950"/>
            <a:ext cx="1413048" cy="141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575" y="2904238"/>
            <a:ext cx="2729100" cy="5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Hourly Air Quality Readings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Included Useful Fields for Site Number, Latitude, Longitude, Date, Time, Pollutant, and Concentration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Census Fields Including Median Income, Population Measures, and Population Counts for Various Races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Dashboard Components</a:t>
            </a:r>
            <a:endParaRPr/>
          </a:p>
        </p:txBody>
      </p:sp>
      <p:sp>
        <p:nvSpPr>
          <p:cNvPr id="307" name="Google Shape;307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Map of Average Pollutant Concentrations by Air Quality Site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Graph of Average Concentration by Month of the Year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Chart of Average Concentrations by Day of the Week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Chart of Average Concentrations by Time of Day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Plot of Pollutant Concentration by Demographic Variable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Filterable to Specific Pollutant, Time Range, and Demographic Variable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					                                           </a:t>
            </a:r>
            <a:r>
              <a:rPr lang="en" sz="1100" b="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Workbook: Air Quality and Demographics (tamu.edu)</a:t>
            </a:r>
            <a:endParaRPr/>
          </a:p>
        </p:txBody>
      </p:sp>
      <p:pic>
        <p:nvPicPr>
          <p:cNvPr id="313" name="Google Shape;3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100" y="1362825"/>
            <a:ext cx="7329806" cy="357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Map Showcases the Lack of Measurement Sites in the Majority of the Nation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PM10 Highest Average Concentrations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Similar Temporal Patterns in NO2 and PM10 Measurements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PM2.5 Most Spatially Dispersed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1200"/>
              </a:spcAft>
              <a:buSzPts val="1300"/>
              <a:buChar char="●"/>
            </a:pPr>
            <a:r>
              <a:rPr lang="en"/>
              <a:t>Evidence of Environmental Injustice Especially Considering Income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Uses</a:t>
            </a:r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Potentially Updatable for Future Years of Data, Additional Air Pollutants, or Census Fields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Analysis of Variance Over the Course of the COVID Pandemic or Other Time Periods</a:t>
            </a:r>
            <a:endParaRPr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Regional Analysis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Thank You.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21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Questions?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</vt:lpstr>
      <vt:lpstr>Maven Pro</vt:lpstr>
      <vt:lpstr>Arial</vt:lpstr>
      <vt:lpstr>Nunito</vt:lpstr>
      <vt:lpstr>Momentum</vt:lpstr>
      <vt:lpstr>Interactive Dashboard: Air Quality Trends and Socio-Economic Parameters</vt:lpstr>
      <vt:lpstr>Abstract</vt:lpstr>
      <vt:lpstr>Tasks</vt:lpstr>
      <vt:lpstr>Data</vt:lpstr>
      <vt:lpstr>Dashboard Components</vt:lpstr>
      <vt:lpstr>Demo                                                Workbook: Air Quality and Demographics (tamu.edu)</vt:lpstr>
      <vt:lpstr>Analysis</vt:lpstr>
      <vt:lpstr>Further Uses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Dashboard: Air Quality Trends and Socio-Economic Parameters</dc:title>
  <dc:creator>Sarah Sinclair</dc:creator>
  <cp:lastModifiedBy>Sarah Sinclair</cp:lastModifiedBy>
  <cp:revision>1</cp:revision>
  <dcterms:modified xsi:type="dcterms:W3CDTF">2022-08-04T15:55:59Z</dcterms:modified>
</cp:coreProperties>
</file>